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572000" cy="11887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8" autoAdjust="0"/>
    <p:restoredTop sz="94660"/>
  </p:normalViewPr>
  <p:slideViewPr>
    <p:cSldViewPr snapToGrid="0">
      <p:cViewPr>
        <p:scale>
          <a:sx n="150" d="100"/>
          <a:sy n="150" d="100"/>
        </p:scale>
        <p:origin x="702" y="-2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945429"/>
            <a:ext cx="3886200" cy="4138507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6243533"/>
            <a:ext cx="3429000" cy="2869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1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0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632883"/>
            <a:ext cx="985838" cy="100738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632883"/>
            <a:ext cx="2900363" cy="100738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0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5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2963549"/>
            <a:ext cx="3943350" cy="4944744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7955072"/>
            <a:ext cx="3943350" cy="2600324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5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3164417"/>
            <a:ext cx="1943100" cy="75423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3164417"/>
            <a:ext cx="1943100" cy="75423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4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632886"/>
            <a:ext cx="3943350" cy="2297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2914016"/>
            <a:ext cx="1934170" cy="1428114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4342130"/>
            <a:ext cx="1934170" cy="63866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2914016"/>
            <a:ext cx="1943696" cy="1428114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4342130"/>
            <a:ext cx="1943696" cy="63866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9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2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792480"/>
            <a:ext cx="1474589" cy="277368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1711539"/>
            <a:ext cx="2314575" cy="844761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3566160"/>
            <a:ext cx="1474589" cy="6606753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7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792480"/>
            <a:ext cx="1474589" cy="277368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1711539"/>
            <a:ext cx="2314575" cy="8447617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3566160"/>
            <a:ext cx="1474589" cy="6606753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632886"/>
            <a:ext cx="3943350" cy="2297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3164417"/>
            <a:ext cx="3943350" cy="754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11017676"/>
            <a:ext cx="102870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D18AF-1D54-42CB-9A10-3BAD59AE26F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11017676"/>
            <a:ext cx="154305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11017676"/>
            <a:ext cx="102870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DD2D6-B80B-4C28-8354-BDF01CFC2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5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54F0A1-ADB9-4395-8D4C-59DE172AA309}"/>
              </a:ext>
            </a:extLst>
          </p:cNvPr>
          <p:cNvSpPr/>
          <p:nvPr/>
        </p:nvSpPr>
        <p:spPr>
          <a:xfrm>
            <a:off x="0" y="-12819"/>
            <a:ext cx="4572000" cy="1843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FDBEF-AF7C-441E-84EE-07B7BE5EB54B}"/>
              </a:ext>
            </a:extLst>
          </p:cNvPr>
          <p:cNvSpPr/>
          <p:nvPr/>
        </p:nvSpPr>
        <p:spPr>
          <a:xfrm>
            <a:off x="0" y="1830439"/>
            <a:ext cx="4572000" cy="65682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4980BA-EA41-4B2E-ADDF-E3DF5B19C919}"/>
              </a:ext>
            </a:extLst>
          </p:cNvPr>
          <p:cNvSpPr/>
          <p:nvPr/>
        </p:nvSpPr>
        <p:spPr>
          <a:xfrm>
            <a:off x="0" y="2473280"/>
            <a:ext cx="4572000" cy="170061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C00EC2-F378-4AE4-990C-5B1B7DFA7EE7}"/>
              </a:ext>
            </a:extLst>
          </p:cNvPr>
          <p:cNvSpPr txBox="1"/>
          <p:nvPr/>
        </p:nvSpPr>
        <p:spPr>
          <a:xfrm>
            <a:off x="0" y="11038177"/>
            <a:ext cx="1655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CONTACT INFO: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E9045E-2338-4955-9972-1772DFF86D52}"/>
              </a:ext>
            </a:extLst>
          </p:cNvPr>
          <p:cNvSpPr txBox="1"/>
          <p:nvPr/>
        </p:nvSpPr>
        <p:spPr>
          <a:xfrm>
            <a:off x="1107855" y="11027868"/>
            <a:ext cx="33375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First Name Last Name</a:t>
            </a:r>
          </a:p>
          <a:p>
            <a:r>
              <a:rPr lang="en-US" sz="1050" dirty="0"/>
              <a:t>email@yourdomain.com</a:t>
            </a:r>
          </a:p>
          <a:p>
            <a:r>
              <a:rPr lang="en-US" sz="1050" dirty="0"/>
              <a:t>Phone Number</a:t>
            </a:r>
          </a:p>
          <a:p>
            <a:r>
              <a:rPr lang="en-US" sz="1050" dirty="0"/>
              <a:t>www.yourwebsite.com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9575B1-2583-4724-9056-0D81DCE0BB39}"/>
              </a:ext>
            </a:extLst>
          </p:cNvPr>
          <p:cNvSpPr txBox="1"/>
          <p:nvPr/>
        </p:nvSpPr>
        <p:spPr>
          <a:xfrm>
            <a:off x="2102" y="2466426"/>
            <a:ext cx="4569898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COSTS – TIME &amp; MONEY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E48829-D275-4D7A-A23B-A4ABDD020B56}"/>
              </a:ext>
            </a:extLst>
          </p:cNvPr>
          <p:cNvSpPr/>
          <p:nvPr/>
        </p:nvSpPr>
        <p:spPr>
          <a:xfrm>
            <a:off x="0" y="4173620"/>
            <a:ext cx="4572000" cy="1700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FBCED6-4B59-4E14-8951-0B98F4CA61FD}"/>
              </a:ext>
            </a:extLst>
          </p:cNvPr>
          <p:cNvSpPr/>
          <p:nvPr/>
        </p:nvSpPr>
        <p:spPr>
          <a:xfrm>
            <a:off x="0" y="5874238"/>
            <a:ext cx="4572000" cy="170061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CE340D-930C-47B7-9307-9F2D67611D2C}"/>
              </a:ext>
            </a:extLst>
          </p:cNvPr>
          <p:cNvSpPr/>
          <p:nvPr/>
        </p:nvSpPr>
        <p:spPr>
          <a:xfrm>
            <a:off x="0" y="7574578"/>
            <a:ext cx="4572000" cy="1700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8EAAC3-F4FF-45C6-A440-65E1203597F6}"/>
              </a:ext>
            </a:extLst>
          </p:cNvPr>
          <p:cNvSpPr/>
          <p:nvPr/>
        </p:nvSpPr>
        <p:spPr>
          <a:xfrm>
            <a:off x="0" y="9275196"/>
            <a:ext cx="4572000" cy="170061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3BB2C83B-C7CD-4153-9F74-CCCE54D41809}"/>
              </a:ext>
            </a:extLst>
          </p:cNvPr>
          <p:cNvSpPr/>
          <p:nvPr/>
        </p:nvSpPr>
        <p:spPr>
          <a:xfrm rot="10800000">
            <a:off x="3920345" y="2464091"/>
            <a:ext cx="508780" cy="257622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0152ABD8-3503-4A66-AAE2-6700C80C0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07"/>
          <a:stretch/>
        </p:blipFill>
        <p:spPr>
          <a:xfrm>
            <a:off x="2431252" y="739862"/>
            <a:ext cx="2140748" cy="136400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A47D910-2A9A-40B7-BC81-63D6276C291F}"/>
              </a:ext>
            </a:extLst>
          </p:cNvPr>
          <p:cNvSpPr txBox="1"/>
          <p:nvPr/>
        </p:nvSpPr>
        <p:spPr>
          <a:xfrm>
            <a:off x="70682" y="211370"/>
            <a:ext cx="44291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 </a:t>
            </a:r>
            <a:r>
              <a:rPr lang="en-US" sz="3600" b="1" dirty="0"/>
              <a:t>REASONS</a:t>
            </a:r>
            <a:r>
              <a:rPr lang="en-US" sz="2800" b="1" dirty="0"/>
              <a:t> WHY YOU</a:t>
            </a:r>
          </a:p>
          <a:p>
            <a:r>
              <a:rPr lang="en-US" sz="3600" b="1" dirty="0"/>
              <a:t>NEED</a:t>
            </a:r>
            <a:r>
              <a:rPr lang="en-US" sz="2800" b="1" dirty="0"/>
              <a:t> A REALTOR®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04B463B6-5767-415B-9310-090F87AB2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79" y="7849503"/>
            <a:ext cx="1258028" cy="125802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EF49377-17F7-42FF-915A-8CBB0FAAB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12" y="4407123"/>
            <a:ext cx="1258028" cy="125802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6AB6DBC4-2B29-4CA9-92FB-B8329940B6A4}"/>
              </a:ext>
            </a:extLst>
          </p:cNvPr>
          <p:cNvSpPr txBox="1"/>
          <p:nvPr/>
        </p:nvSpPr>
        <p:spPr>
          <a:xfrm>
            <a:off x="0" y="4166905"/>
            <a:ext cx="4578374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LEGAL PAPERWORK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0BFE26D-84AF-4777-B2FE-88FE9B4A0666}"/>
              </a:ext>
            </a:extLst>
          </p:cNvPr>
          <p:cNvSpPr txBox="1"/>
          <p:nvPr/>
        </p:nvSpPr>
        <p:spPr>
          <a:xfrm>
            <a:off x="2102" y="5873347"/>
            <a:ext cx="4576272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MARKET ANALYSIS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C458B7B-5087-4B5D-A499-A67ED07AEA52}"/>
              </a:ext>
            </a:extLst>
          </p:cNvPr>
          <p:cNvSpPr txBox="1"/>
          <p:nvPr/>
        </p:nvSpPr>
        <p:spPr>
          <a:xfrm>
            <a:off x="0" y="7570344"/>
            <a:ext cx="4578374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IT’S COMPLICATED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34426F6-93FF-4BF5-AED3-BC53BEA3FFF0}"/>
              </a:ext>
            </a:extLst>
          </p:cNvPr>
          <p:cNvSpPr txBox="1"/>
          <p:nvPr/>
        </p:nvSpPr>
        <p:spPr>
          <a:xfrm>
            <a:off x="2102" y="9278506"/>
            <a:ext cx="4569898" cy="21544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RESPONSIBILITY</a:t>
            </a: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C4989D5B-A207-449A-812C-DFCF29699E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707" y="6210223"/>
            <a:ext cx="1258028" cy="1258028"/>
          </a:xfrm>
          <a:prstGeom prst="rect">
            <a:avLst/>
          </a:prstGeom>
          <a:effectLst>
            <a:outerShdw blurRad="114300" dist="508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AD7E4CAC-B4B9-4261-B1CA-67EF24FF51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707" y="2773362"/>
            <a:ext cx="1258028" cy="1258028"/>
          </a:xfrm>
          <a:prstGeom prst="rect">
            <a:avLst/>
          </a:prstGeom>
          <a:effectLst>
            <a:outerShdw blurRad="114300" dist="508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06C069D6-9774-4FC4-AF7A-B763E26D1E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707" y="9524999"/>
            <a:ext cx="1258028" cy="1258028"/>
          </a:xfrm>
          <a:prstGeom prst="rect">
            <a:avLst/>
          </a:prstGeom>
          <a:effectLst>
            <a:outerShdw blurRad="114300" dist="50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14BC4278-1472-4BE4-B275-6FD4A94CC9EB}"/>
              </a:ext>
            </a:extLst>
          </p:cNvPr>
          <p:cNvSpPr txBox="1"/>
          <p:nvPr/>
        </p:nvSpPr>
        <p:spPr>
          <a:xfrm>
            <a:off x="216365" y="1828024"/>
            <a:ext cx="414699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Buying or selling a home is a long and complicated process if you try it on your own. Put my expertise to use and get the best value!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Here’s why you NEED a REALTOR®: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8BAFD4C-935A-475D-A29F-E9EBD722E251}"/>
              </a:ext>
            </a:extLst>
          </p:cNvPr>
          <p:cNvSpPr txBox="1"/>
          <p:nvPr/>
        </p:nvSpPr>
        <p:spPr>
          <a:xfrm>
            <a:off x="65147" y="2745718"/>
            <a:ext cx="30405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It takes an average </a:t>
            </a:r>
            <a:r>
              <a:rPr lang="en-US" sz="1400" b="1" dirty="0"/>
              <a:t>65-70 days</a:t>
            </a:r>
            <a:r>
              <a:rPr lang="en-US" sz="1400" dirty="0"/>
              <a:t> of </a:t>
            </a:r>
            <a:r>
              <a:rPr lang="en-US" sz="1400" b="1" dirty="0"/>
              <a:t>INTENSIVE</a:t>
            </a:r>
            <a:r>
              <a:rPr lang="en-US" sz="1400" dirty="0"/>
              <a:t> work to buy or sell a home. Without a REALTOR®, you might not get the best price. I can help speed up this process and ensure you get the BEST value for you!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D6CA08B-8690-41F3-972E-8F042111570C}"/>
              </a:ext>
            </a:extLst>
          </p:cNvPr>
          <p:cNvSpPr txBox="1"/>
          <p:nvPr/>
        </p:nvSpPr>
        <p:spPr>
          <a:xfrm>
            <a:off x="1437912" y="4583904"/>
            <a:ext cx="30405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You don’t want to make any costly or time-wasting mistakes when dealing with mortgage applications, </a:t>
            </a:r>
            <a:r>
              <a:rPr lang="en-US" sz="1400" b="1" dirty="0"/>
              <a:t>mountains of paperwork</a:t>
            </a:r>
            <a:r>
              <a:rPr lang="en-US" sz="1400" dirty="0"/>
              <a:t>, and deed filings.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13BEF14-FDCA-4775-BA1E-FADB72A7C0C1}"/>
              </a:ext>
            </a:extLst>
          </p:cNvPr>
          <p:cNvSpPr txBox="1"/>
          <p:nvPr/>
        </p:nvSpPr>
        <p:spPr>
          <a:xfrm>
            <a:off x="65147" y="6346356"/>
            <a:ext cx="30405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 can let you know how your home will </a:t>
            </a:r>
            <a:r>
              <a:rPr lang="en-US" sz="1400" b="1" dirty="0"/>
              <a:t>appreciate</a:t>
            </a:r>
            <a:r>
              <a:rPr lang="en-US" sz="1400" dirty="0"/>
              <a:t>, what the fair market value is for your area, and how to get the </a:t>
            </a:r>
            <a:r>
              <a:rPr lang="en-US" sz="1400" b="1" dirty="0"/>
              <a:t>best deal</a:t>
            </a:r>
            <a:r>
              <a:rPr lang="en-US" sz="1400" dirty="0"/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2A9DDCF-D199-4A87-B25E-C366720C9669}"/>
              </a:ext>
            </a:extLst>
          </p:cNvPr>
          <p:cNvSpPr txBox="1"/>
          <p:nvPr/>
        </p:nvSpPr>
        <p:spPr>
          <a:xfrm>
            <a:off x="1432438" y="7863221"/>
            <a:ext cx="30405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There are negotiations with other parties involved, </a:t>
            </a:r>
            <a:r>
              <a:rPr lang="en-US" sz="1400" b="1" dirty="0"/>
              <a:t>federal tax documents</a:t>
            </a:r>
            <a:r>
              <a:rPr lang="en-US" sz="1400" dirty="0"/>
              <a:t> to fill out, mediating competing offers, working with mortgage providers, and working with other agents.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C500445-1F39-40FF-B2E2-B04992F8E4E1}"/>
              </a:ext>
            </a:extLst>
          </p:cNvPr>
          <p:cNvSpPr txBox="1"/>
          <p:nvPr/>
        </p:nvSpPr>
        <p:spPr>
          <a:xfrm>
            <a:off x="72942" y="9656590"/>
            <a:ext cx="30405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You are my #1</a:t>
            </a:r>
            <a:r>
              <a:rPr lang="en-US" sz="1400" dirty="0"/>
              <a:t>. My legal and ethical obligations are to you first and always. Whether buying or selling, I will do everything in my power to get you the best deal.</a:t>
            </a:r>
            <a:endParaRPr lang="en-US" sz="1400" b="1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88C9E845-1A9A-46CF-A6D4-048675769200}"/>
              </a:ext>
            </a:extLst>
          </p:cNvPr>
          <p:cNvSpPr/>
          <p:nvPr/>
        </p:nvSpPr>
        <p:spPr>
          <a:xfrm rot="10800000">
            <a:off x="174958" y="4148762"/>
            <a:ext cx="512754" cy="257622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16DDA9B-D75D-46EA-A583-8B74B7011328}"/>
              </a:ext>
            </a:extLst>
          </p:cNvPr>
          <p:cNvSpPr/>
          <p:nvPr/>
        </p:nvSpPr>
        <p:spPr>
          <a:xfrm rot="10800000">
            <a:off x="3920345" y="5855979"/>
            <a:ext cx="508780" cy="25762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249CFEBC-2666-4801-9F9C-D3154A55D6C0}"/>
              </a:ext>
            </a:extLst>
          </p:cNvPr>
          <p:cNvSpPr/>
          <p:nvPr/>
        </p:nvSpPr>
        <p:spPr>
          <a:xfrm rot="10800000">
            <a:off x="162131" y="7560596"/>
            <a:ext cx="508780" cy="257622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734BB383-051F-4C72-B4B6-C001600627A1}"/>
              </a:ext>
            </a:extLst>
          </p:cNvPr>
          <p:cNvSpPr/>
          <p:nvPr/>
        </p:nvSpPr>
        <p:spPr>
          <a:xfrm rot="10800000">
            <a:off x="3920345" y="9264642"/>
            <a:ext cx="508780" cy="257622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9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3041</TotalTime>
  <Words>241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Pacifico Ortiz</dc:creator>
  <cp:lastModifiedBy>Pacifico Ortiz</cp:lastModifiedBy>
  <cp:revision>12</cp:revision>
  <dcterms:created xsi:type="dcterms:W3CDTF">2019-05-15T18:33:06Z</dcterms:created>
  <dcterms:modified xsi:type="dcterms:W3CDTF">2019-05-24T20:30:21Z</dcterms:modified>
</cp:coreProperties>
</file>